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Poppins"/>
      <p:regular r:id="rId49"/>
      <p:bold r:id="rId50"/>
      <p:italic r:id="rId51"/>
      <p:boldItalic r:id="rId52"/>
    </p:embeddedFont>
    <p:embeddedFont>
      <p:font typeface="Candara"/>
      <p:regular r:id="rId53"/>
      <p:bold r:id="rId54"/>
      <p:italic r:id="rId55"/>
      <p:boldItalic r:id="rId56"/>
    </p:embeddedFont>
    <p:embeddedFont>
      <p:font typeface="Poppins Medium"/>
      <p:regular r:id="rId57"/>
      <p:bold r:id="rId58"/>
      <p:italic r:id="rId59"/>
      <p:boldItalic r:id="rId60"/>
    </p:embeddedFont>
    <p:embeddedFont>
      <p:font typeface="Poppins SemiBold"/>
      <p:regular r:id="rId61"/>
      <p:bold r:id="rId62"/>
      <p:italic r:id="rId63"/>
      <p:boldItalic r:id="rId64"/>
    </p:embeddedFont>
    <p:embeddedFont>
      <p:font typeface="Poppins ExtraBold"/>
      <p:bold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hwbzUeQ5XRUrjR0sdFDCBX18EM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34932F-EC55-4716-948D-A066689FD213}">
  <a:tblStyle styleId="{C834932F-EC55-4716-948D-A066689FD2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fill>
          <a:solidFill>
            <a:srgbClr val="CDD8FB"/>
          </a:solidFill>
        </a:fill>
      </a:tcStyle>
    </a:band1H>
    <a:band2H>
      <a:tcTxStyle/>
    </a:band2H>
    <a:band1V>
      <a:tcTxStyle/>
      <a:tcStyle>
        <a:fill>
          <a:solidFill>
            <a:srgbClr val="CDD8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SemiBold-bold.fntdata"/><Relationship Id="rId61" Type="http://schemas.openxmlformats.org/officeDocument/2006/relationships/font" Target="fonts/PoppinsSemiBold-regular.fntdata"/><Relationship Id="rId20" Type="http://schemas.openxmlformats.org/officeDocument/2006/relationships/slide" Target="slides/slide13.xml"/><Relationship Id="rId64" Type="http://schemas.openxmlformats.org/officeDocument/2006/relationships/font" Target="fonts/PoppinsSemiBold-boldItalic.fntdata"/><Relationship Id="rId63" Type="http://schemas.openxmlformats.org/officeDocument/2006/relationships/font" Target="fonts/PoppinsSemiBold-italic.fntdata"/><Relationship Id="rId22" Type="http://schemas.openxmlformats.org/officeDocument/2006/relationships/slide" Target="slides/slide15.xml"/><Relationship Id="rId66" Type="http://schemas.openxmlformats.org/officeDocument/2006/relationships/font" Target="fonts/PoppinsExtraBold-boldItalic.fntdata"/><Relationship Id="rId21" Type="http://schemas.openxmlformats.org/officeDocument/2006/relationships/slide" Target="slides/slide14.xml"/><Relationship Id="rId65" Type="http://schemas.openxmlformats.org/officeDocument/2006/relationships/font" Target="fonts/PoppinsExtraBo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customschemas.google.com/relationships/presentationmetadata" Target="metadata"/><Relationship Id="rId60" Type="http://schemas.openxmlformats.org/officeDocument/2006/relationships/font" Target="fonts/PoppinsMedium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Candara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4.xml"/><Relationship Id="rId55" Type="http://schemas.openxmlformats.org/officeDocument/2006/relationships/font" Target="fonts/Candara-italic.fntdata"/><Relationship Id="rId10" Type="http://schemas.openxmlformats.org/officeDocument/2006/relationships/slide" Target="slides/slide3.xml"/><Relationship Id="rId54" Type="http://schemas.openxmlformats.org/officeDocument/2006/relationships/font" Target="fonts/Candara-bold.fntdata"/><Relationship Id="rId13" Type="http://schemas.openxmlformats.org/officeDocument/2006/relationships/slide" Target="slides/slide6.xml"/><Relationship Id="rId57" Type="http://schemas.openxmlformats.org/officeDocument/2006/relationships/font" Target="fonts/PoppinsMedium-regular.fntdata"/><Relationship Id="rId12" Type="http://schemas.openxmlformats.org/officeDocument/2006/relationships/slide" Target="slides/slide5.xml"/><Relationship Id="rId56" Type="http://schemas.openxmlformats.org/officeDocument/2006/relationships/font" Target="fonts/Candara-boldItalic.fntdata"/><Relationship Id="rId15" Type="http://schemas.openxmlformats.org/officeDocument/2006/relationships/slide" Target="slides/slide8.xml"/><Relationship Id="rId59" Type="http://schemas.openxmlformats.org/officeDocument/2006/relationships/font" Target="fonts/PoppinsMedium-italic.fntdata"/><Relationship Id="rId14" Type="http://schemas.openxmlformats.org/officeDocument/2006/relationships/slide" Target="slides/slide7.xml"/><Relationship Id="rId58" Type="http://schemas.openxmlformats.org/officeDocument/2006/relationships/font" Target="fonts/Poppins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5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5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6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6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6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2" name="Google Shape;92;p6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6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6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6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6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6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6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31.png"/><Relationship Id="rId5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46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57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Relationship Id="rId4" Type="http://schemas.openxmlformats.org/officeDocument/2006/relationships/image" Target="../media/image52.png"/><Relationship Id="rId5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Relationship Id="rId4" Type="http://schemas.openxmlformats.org/officeDocument/2006/relationships/image" Target="../media/image59.png"/><Relationship Id="rId5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Relationship Id="rId4" Type="http://schemas.openxmlformats.org/officeDocument/2006/relationships/image" Target="../media/image56.png"/><Relationship Id="rId5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Relationship Id="rId4" Type="http://schemas.openxmlformats.org/officeDocument/2006/relationships/image" Target="../media/image63.png"/><Relationship Id="rId5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g"/><Relationship Id="rId4" Type="http://schemas.openxmlformats.org/officeDocument/2006/relationships/hyperlink" Target="https://colab.research.google.com/drive/1F9GTw8TBKnJE8WLsDyIipAdGNavkNEGL#scrollTo=8-K_9n2u21rH" TargetMode="External"/><Relationship Id="rId5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5" Type="http://schemas.openxmlformats.org/officeDocument/2006/relationships/image" Target="../media/image6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/>
          <p:nvPr>
            <p:ph type="ctrTitle"/>
          </p:nvPr>
        </p:nvSpPr>
        <p:spPr>
          <a:xfrm>
            <a:off x="225083" y="2848707"/>
            <a:ext cx="48183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3"/>
              <a:buFont typeface="Poppins ExtraBold"/>
              <a:buNone/>
            </a:pPr>
            <a:r>
              <a:rPr lang="en-US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Visualization with Python Matplotlib Beginner</a:t>
            </a:r>
            <a:endParaRPr sz="2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6" name="Google Shape;136;p1"/>
          <p:cNvSpPr txBox="1"/>
          <p:nvPr>
            <p:ph idx="1" type="subTitle"/>
          </p:nvPr>
        </p:nvSpPr>
        <p:spPr>
          <a:xfrm>
            <a:off x="225083" y="4035017"/>
            <a:ext cx="4818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1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Prepared By Ronny fahrudin</a:t>
            </a:r>
            <a:endParaRPr/>
          </a:p>
        </p:txBody>
      </p:sp>
      <p:cxnSp>
        <p:nvCxnSpPr>
          <p:cNvPr id="137" name="Google Shape;137;p1"/>
          <p:cNvCxnSpPr/>
          <p:nvPr/>
        </p:nvCxnSpPr>
        <p:spPr>
          <a:xfrm>
            <a:off x="294225" y="3933900"/>
            <a:ext cx="3933900" cy="0"/>
          </a:xfrm>
          <a:prstGeom prst="straightConnector1">
            <a:avLst/>
          </a:prstGeom>
          <a:noFill/>
          <a:ln cap="flat" cmpd="sng" w="38100">
            <a:solidFill>
              <a:srgbClr val="C3F73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Menambahkan kolom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gmv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662" y="1418507"/>
            <a:ext cx="61626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150" y="2246204"/>
            <a:ext cx="67818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Groupby and Aggregat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187" y="1069180"/>
            <a:ext cx="7142511" cy="4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5033" y="2713823"/>
            <a:ext cx="31337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/>
        </p:nvSpPr>
        <p:spPr>
          <a:xfrm>
            <a:off x="1327758" y="1691014"/>
            <a:ext cx="696447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Rumus groupby and aggeraget adalah: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Df.groupby(‘nama_colom’)[‘nama_kolom_yg_di_agg’].sum()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Membuat Linechart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Line plot in Matplotlib 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679016" y="2451568"/>
            <a:ext cx="37719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hasil groupby kita buat lineplot: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plt.plot(df[‘kolom_x’], df[‘kolom_y’])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 bentuk dasar matplotlib untuk lineplot.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3085" y="1732323"/>
            <a:ext cx="427672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398" y="1091494"/>
            <a:ext cx="719137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Line plot Langsung dengan pandas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679016" y="2766440"/>
            <a:ext cx="3771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hasil groupby kita buat lineplot dengan method plot in pandas</a:t>
            </a:r>
            <a:endParaRPr/>
          </a:p>
        </p:txBody>
      </p:sp>
      <p:pic>
        <p:nvPicPr>
          <p:cNvPr id="226" name="Google Shape;2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3085" y="1732323"/>
            <a:ext cx="427672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594" y="1227498"/>
            <a:ext cx="67722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Customisasi di Matplotlib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Anatomy dari Figure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181" y="646406"/>
            <a:ext cx="6427324" cy="432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Set fugure size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-5544" l="0" r="65053" t="1"/>
          <a:stretch/>
        </p:blipFill>
        <p:spPr>
          <a:xfrm>
            <a:off x="2329388" y="735071"/>
            <a:ext cx="4485223" cy="4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7"/>
          <p:cNvCxnSpPr/>
          <p:nvPr/>
        </p:nvCxnSpPr>
        <p:spPr>
          <a:xfrm>
            <a:off x="3558845" y="1072385"/>
            <a:ext cx="80077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7" name="Google Shape;247;p17"/>
          <p:cNvCxnSpPr/>
          <p:nvPr/>
        </p:nvCxnSpPr>
        <p:spPr>
          <a:xfrm>
            <a:off x="4463321" y="1089520"/>
            <a:ext cx="2109252" cy="4509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8" name="Google Shape;248;p17"/>
          <p:cNvCxnSpPr/>
          <p:nvPr/>
        </p:nvCxnSpPr>
        <p:spPr>
          <a:xfrm>
            <a:off x="3959233" y="1089520"/>
            <a:ext cx="0" cy="463709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9" name="Google Shape;249;p17"/>
          <p:cNvCxnSpPr/>
          <p:nvPr/>
        </p:nvCxnSpPr>
        <p:spPr>
          <a:xfrm>
            <a:off x="5517947" y="1089520"/>
            <a:ext cx="0" cy="463709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17"/>
          <p:cNvSpPr/>
          <p:nvPr/>
        </p:nvSpPr>
        <p:spPr>
          <a:xfrm>
            <a:off x="2741530" y="1601718"/>
            <a:ext cx="1634630" cy="46370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 figure matplotlib</a:t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4766571" y="1577348"/>
            <a:ext cx="1634630" cy="109696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Parameter “figsize” diisi 15 as Panjang dan 5 as lebar dengan satuan inc. </a:t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8913" y="2790763"/>
            <a:ext cx="5833322" cy="199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Customisasi Title dan Axis Labels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58" name="Google Shape;2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0427" y="1161952"/>
            <a:ext cx="6151454" cy="44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0959" y="1985375"/>
            <a:ext cx="5273458" cy="222389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8"/>
          <p:cNvSpPr txBox="1"/>
          <p:nvPr/>
        </p:nvSpPr>
        <p:spPr>
          <a:xfrm>
            <a:off x="184238" y="2234084"/>
            <a:ext cx="420613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plt.title() : untuk set judul</a:t>
            </a:r>
            <a:endParaRPr/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loc: letak judul (left, right, center)</a:t>
            </a:r>
            <a:endParaRPr/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pad: mengatur jarak terhadap figure</a:t>
            </a:r>
            <a:endParaRPr/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fontsize: ukuran tulisan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color: mengatur warna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plt.xlabel: untuk set x axis label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plt.ylabel: untuk set y axis label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Customisasi Line dan point pada Line plot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8838" y="2324144"/>
            <a:ext cx="4715265" cy="162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136" y="1516433"/>
            <a:ext cx="7333728" cy="40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365866" y="2417525"/>
            <a:ext cx="420613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method .plot() terdapat parameter: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 set warna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Marker: mengubah tipe point titik pada chart “o”, bisa juga “+”, “x” , “|”, “*”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Linestyle: set gaya garis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Linewidth: ketebalan gaya garis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idx="1" type="body"/>
          </p:nvPr>
        </p:nvSpPr>
        <p:spPr>
          <a:xfrm>
            <a:off x="2066250" y="745463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8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Objective Learning</a:t>
            </a:r>
            <a:endParaRPr b="1" sz="2800">
              <a:solidFill>
                <a:srgbClr val="159AB1"/>
              </a:solidFill>
            </a:endParaRPr>
          </a:p>
        </p:txBody>
      </p:sp>
      <p:graphicFrame>
        <p:nvGraphicFramePr>
          <p:cNvPr id="143" name="Google Shape;143;p2"/>
          <p:cNvGraphicFramePr/>
          <p:nvPr/>
        </p:nvGraphicFramePr>
        <p:xfrm>
          <a:off x="786810" y="1783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{C834932F-EC55-4716-948D-A066689FD213}</a:tableStyleId>
              </a:tblPr>
              <a:tblGrid>
                <a:gridCol w="683600"/>
                <a:gridCol w="7216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Pembahasan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basic visualisasi dengan matplotlib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data manipulation untuk visualisasi di Python (Pandas &amp; Numpy)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customisasi visualisasi di Python dengan Matplotlib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Mau bertekad berlatih Membuat visualisasi dengan Python Matplotlib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Mengatur grid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4">
            <a:alphaModFix/>
          </a:blip>
          <a:srcRect b="-195" l="0" r="33222" t="1"/>
          <a:stretch/>
        </p:blipFill>
        <p:spPr>
          <a:xfrm>
            <a:off x="1786263" y="1060537"/>
            <a:ext cx="6042503" cy="26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9370" y="2031702"/>
            <a:ext cx="4634630" cy="19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 txBox="1"/>
          <p:nvPr/>
        </p:nvSpPr>
        <p:spPr>
          <a:xfrm>
            <a:off x="152924" y="2311054"/>
            <a:ext cx="42061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method .grid() terdapat parameter: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 set warna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Linestyle: set gaya garis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Linewidth: ketebalan gaya garis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Y Axis ticks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8008" y="927024"/>
            <a:ext cx="5934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586" y="2026477"/>
            <a:ext cx="4891414" cy="202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 txBox="1"/>
          <p:nvPr/>
        </p:nvSpPr>
        <p:spPr>
          <a:xfrm>
            <a:off x="209291" y="2571750"/>
            <a:ext cx="42061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 plt.yticks(): digunakan untuk mengatur y ticks dalam grafik.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 contoh Membuat yticks ke satuan milyar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Y axis set from 0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25" y="764675"/>
            <a:ext cx="21145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2505" y="1774202"/>
            <a:ext cx="3797374" cy="170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/>
          <p:nvPr/>
        </p:nvSpPr>
        <p:spPr>
          <a:xfrm>
            <a:off x="4509370" y="2323578"/>
            <a:ext cx="475989" cy="4947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04" y="1665339"/>
            <a:ext cx="4325907" cy="181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Menambahkan informasi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017" y="638110"/>
            <a:ext cx="74961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34" y="2858938"/>
            <a:ext cx="3797374" cy="170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3530" y="2858938"/>
            <a:ext cx="3808439" cy="1705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/>
          <p:nvPr/>
        </p:nvSpPr>
        <p:spPr>
          <a:xfrm>
            <a:off x="4240060" y="3475972"/>
            <a:ext cx="707721" cy="5511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721552" y="1267235"/>
            <a:ext cx="788878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method .text() ada angka setelah dan sebelum koma. Kedua angka itu ditransform agar menjadi rentang 0-1 dalam koordinatnya. Jika tidak akan mengikuti figsize yang telah di set. Maksude angka2 nya: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Angka 0.45 menunjukkan koordinat 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Angka 0.75 koordinat 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Menyimpan grafik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250" y="785813"/>
            <a:ext cx="35433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/>
          <p:nvPr/>
        </p:nvSpPr>
        <p:spPr>
          <a:xfrm>
            <a:off x="375781" y="2783738"/>
            <a:ext cx="3940763" cy="283079"/>
          </a:xfrm>
          <a:prstGeom prst="rect">
            <a:avLst/>
          </a:prstGeom>
          <a:solidFill>
            <a:srgbClr val="141F1D"/>
          </a:solidFill>
          <a:ln>
            <a:noFill/>
          </a:ln>
        </p:spPr>
        <p:txBody>
          <a:bodyPr anchorCtr="0" anchor="ctr" bIns="3650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plt.gcf().canvas.get_supported_filetypes()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477317" y="1778696"/>
            <a:ext cx="3839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mengetahui ada apa aja ketika kita save kita bisa call code dibawah ini:</a:t>
            </a: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9310" y="1897693"/>
            <a:ext cx="4612692" cy="270771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/>
          <p:nvPr/>
        </p:nvSpPr>
        <p:spPr>
          <a:xfrm rot="5400000">
            <a:off x="2515506" y="2856901"/>
            <a:ext cx="1202499" cy="1674037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Parameter save grafik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6836" y="785813"/>
            <a:ext cx="47339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 txBox="1"/>
          <p:nvPr/>
        </p:nvSpPr>
        <p:spPr>
          <a:xfrm>
            <a:off x="477317" y="1778696"/>
            <a:ext cx="383922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Berikut parameter yang ada: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dpi: resolusi gambar (dots per inch)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quality: qualitas gambar hanya berlaku pada jpg, jpeg.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facecolor: memberikan warna bagian depan figure, di luar area plot.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edgecolor: warna pinggiran gambaran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Transparent: jika nilainya True, gambar jadi transparan.</a:t>
            </a:r>
            <a:endParaRPr/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135813"/>
            <a:ext cx="4420578" cy="76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Multiple Line plot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Multiple Linechart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33" name="Google Shape;33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9261" y="1052049"/>
            <a:ext cx="4867928" cy="243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78" y="1494511"/>
            <a:ext cx="3958877" cy="171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 txBox="1"/>
          <p:nvPr/>
        </p:nvSpPr>
        <p:spPr>
          <a:xfrm>
            <a:off x="1347875" y="3568231"/>
            <a:ext cx="67564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Menambahkan “brand” pada grouping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Menambhkan method .unstack() untuk Membuat brand sebagai kolom.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Mengatur legend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631" y="661988"/>
            <a:ext cx="76390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 txBox="1"/>
          <p:nvPr/>
        </p:nvSpPr>
        <p:spPr>
          <a:xfrm>
            <a:off x="144963" y="1568827"/>
            <a:ext cx="413893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Parameter-parameternya: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loc: lokasi legend.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bbox_to_anchor: adjust lokasi legend base koordinat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shadow: ada bayangan gk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ncol: jumlah kolom legend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fontsize: ukuran font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title; judul legend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title_fontsize: ukuran judul legend</a:t>
            </a:r>
            <a:endParaRPr/>
          </a:p>
        </p:txBody>
      </p:sp>
      <p:pic>
        <p:nvPicPr>
          <p:cNvPr id="343" name="Google Shape;34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5526" y="1515650"/>
            <a:ext cx="4423511" cy="223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Menambahkan anotasi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67211"/>
            <a:ext cx="3752504" cy="19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5582" y="2204580"/>
            <a:ext cx="4728418" cy="197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9"/>
          <p:cNvSpPr txBox="1"/>
          <p:nvPr/>
        </p:nvSpPr>
        <p:spPr>
          <a:xfrm>
            <a:off x="107384" y="598338"/>
            <a:ext cx="812221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 plt.annotate() kita Melakukan anotasi pada grafik. Berikut parameter2-nya: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xytext: koordinat dari text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Arrowprops: konfigurasi panah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 arrowstyle: bentuk panah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connectionstyle: menentukan bentuk dari garis panah. (arc, arc3,angle3)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color: warna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2066250" y="2799"/>
            <a:ext cx="501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36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Outlines</a:t>
            </a:r>
            <a:endParaRPr b="1" sz="3600">
              <a:solidFill>
                <a:srgbClr val="159AB1"/>
              </a:solidFill>
            </a:endParaRPr>
          </a:p>
        </p:txBody>
      </p:sp>
      <p:graphicFrame>
        <p:nvGraphicFramePr>
          <p:cNvPr id="149" name="Google Shape;149;p3"/>
          <p:cNvGraphicFramePr/>
          <p:nvPr/>
        </p:nvGraphicFramePr>
        <p:xfrm>
          <a:off x="637954" y="9756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{C834932F-EC55-4716-948D-A066689FD213}</a:tableStyleId>
              </a:tblPr>
              <a:tblGrid>
                <a:gridCol w="510350"/>
                <a:gridCol w="5746400"/>
                <a:gridCol w="8741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Pembahasan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Page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Apa dan Mengapa Matplotlib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Memahami datasets dan Data manipulation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Membuat Linechart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Customisasi Matplotlib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Multiple Line Plot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Membuat Pie Chart dan Bar Chart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Membuat Histogram dan Scatter Plot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Membuat Pie Chart and Bar Chart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Pie Chart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4">
            <a:alphaModFix/>
          </a:blip>
          <a:srcRect b="0" l="0" r="23545" t="0"/>
          <a:stretch/>
        </p:blipFill>
        <p:spPr>
          <a:xfrm>
            <a:off x="180538" y="1484333"/>
            <a:ext cx="3321497" cy="33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538" y="1910082"/>
            <a:ext cx="4573089" cy="78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8619" y="811060"/>
            <a:ext cx="3521379" cy="352137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229324" y="3017146"/>
            <a:ext cx="457308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Membuat pie chart kita perlu memakai “plt.pie()”. Pada fungsi itu terdapat parameter: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labels: array berisi label utk pie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colors: set warna utk masing2 values di arra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autopct: format persentase yang ditampilkan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shadow: memunculkan bayangan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radius: jari-jari dari pie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Bar Chart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9725" y="1509385"/>
            <a:ext cx="3980145" cy="298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370" y="785813"/>
            <a:ext cx="4973988" cy="191817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229324" y="3017146"/>
            <a:ext cx="457308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Membuat bar chart kita perlu memakai method .plot() Pada fungsi itu terdapat parameter: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kind: jenis chart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 warna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Kita jua bisa set x-ticks untuk merapikan.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Multiple Bar-Chart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80" name="Google Shape;380;p33"/>
          <p:cNvPicPr preferRelativeResize="0"/>
          <p:nvPr/>
        </p:nvPicPr>
        <p:blipFill rotWithShape="1">
          <a:blip r:embed="rId4">
            <a:alphaModFix/>
          </a:blip>
          <a:srcRect b="0" l="0" r="23110" t="0"/>
          <a:stretch/>
        </p:blipFill>
        <p:spPr>
          <a:xfrm>
            <a:off x="258870" y="1302773"/>
            <a:ext cx="3458751" cy="15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942" y="997287"/>
            <a:ext cx="4364188" cy="327314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258870" y="3154932"/>
            <a:ext cx="40483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Membuat bar chart kita perlu memakai method “.plot()” setelah dataset kita unstack(). Pada fungsi “plot()” itu terdapat parameter: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kind: jenis chart bar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Kita jua bisa set x-ticks untuk merapikan dibuat 45 derjat.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Stacked Chart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388" name="Google Shape;3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8131" y="1404664"/>
            <a:ext cx="4152502" cy="262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4"/>
          <p:cNvPicPr preferRelativeResize="0"/>
          <p:nvPr/>
        </p:nvPicPr>
        <p:blipFill rotWithShape="1">
          <a:blip r:embed="rId5">
            <a:alphaModFix/>
          </a:blip>
          <a:srcRect b="0" l="0" r="15222" t="0"/>
          <a:stretch/>
        </p:blipFill>
        <p:spPr>
          <a:xfrm>
            <a:off x="192262" y="1246160"/>
            <a:ext cx="3582906" cy="1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/>
          <p:nvPr/>
        </p:nvSpPr>
        <p:spPr>
          <a:xfrm>
            <a:off x="258870" y="3154932"/>
            <a:ext cx="404831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Membuat bar chart kita perlu memakai method “.plot()” setelah dataset kita unstack(). Pada fungsi “plot()” itu terdapat parameter: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kind: jenis chart bar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Stacked: Membuat menjadi staked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Membuat Histogram dan Scatter PLot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6" name="Google Shape;3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Histogram Plot</a:t>
            </a:r>
            <a:endParaRPr/>
          </a:p>
        </p:txBody>
      </p:sp>
      <p:pic>
        <p:nvPicPr>
          <p:cNvPr id="402" name="Google Shape;402;p36"/>
          <p:cNvPicPr preferRelativeResize="0"/>
          <p:nvPr/>
        </p:nvPicPr>
        <p:blipFill rotWithShape="1">
          <a:blip r:embed="rId4">
            <a:alphaModFix/>
          </a:blip>
          <a:srcRect b="0" l="0" r="8741" t="0"/>
          <a:stretch/>
        </p:blipFill>
        <p:spPr>
          <a:xfrm>
            <a:off x="87969" y="853033"/>
            <a:ext cx="3956562" cy="87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421" y="2057595"/>
            <a:ext cx="2065506" cy="246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9995" y="2182855"/>
            <a:ext cx="3807369" cy="269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6"/>
          <p:cNvPicPr preferRelativeResize="0"/>
          <p:nvPr/>
        </p:nvPicPr>
        <p:blipFill rotWithShape="1">
          <a:blip r:embed="rId7">
            <a:alphaModFix/>
          </a:blip>
          <a:srcRect b="0" l="0" r="8482" t="0"/>
          <a:stretch/>
        </p:blipFill>
        <p:spPr>
          <a:xfrm>
            <a:off x="4716739" y="785813"/>
            <a:ext cx="4166796" cy="100792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6"/>
          <p:cNvSpPr/>
          <p:nvPr/>
        </p:nvSpPr>
        <p:spPr>
          <a:xfrm>
            <a:off x="4137788" y="785813"/>
            <a:ext cx="289475" cy="40367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Scatter Plot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345836" y="3639157"/>
            <a:ext cx="37719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Kita panggil dengan 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marker : point-point yang merepresentasi persebaran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 warna </a:t>
            </a:r>
            <a:endParaRPr/>
          </a:p>
        </p:txBody>
      </p:sp>
      <p:pic>
        <p:nvPicPr>
          <p:cNvPr id="413" name="Google Shape;41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8770" y="1386483"/>
            <a:ext cx="3713551" cy="303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488" y="1251552"/>
            <a:ext cx="4750757" cy="186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/>
          <p:nvPr>
            <p:ph idx="1" type="body"/>
          </p:nvPr>
        </p:nvSpPr>
        <p:spPr>
          <a:xfrm>
            <a:off x="3785100" y="2116556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 To DQLab Platform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0" name="Google Shape;4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Go to DQLab Platfrom 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2286000" y="3383398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https://colab.research.google.com/drive/1F9GTw8TBKnJE8WLsDyIipAdGNavkNEGL#scrollTo=8-K_9n2u21rH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27" name="Google Shape;427;p39"/>
          <p:cNvSpPr txBox="1"/>
          <p:nvPr/>
        </p:nvSpPr>
        <p:spPr>
          <a:xfrm>
            <a:off x="2011971" y="2888297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i="0" lang="en-US" sz="2400" u="none" cap="none" strike="noStrike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Or Colabs</a:t>
            </a:r>
            <a:endParaRPr b="1" i="0" sz="2400" u="none" cap="none" strike="noStrike">
              <a:solidFill>
                <a:srgbClr val="159A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1440" y="66375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>
            <p:ph idx="1" type="body"/>
          </p:nvPr>
        </p:nvSpPr>
        <p:spPr>
          <a:xfrm>
            <a:off x="3953490" y="2133244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Apa dan Mengapa Matplotlib?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50" y="1449563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 txBox="1"/>
          <p:nvPr>
            <p:ph idx="1" type="body"/>
          </p:nvPr>
        </p:nvSpPr>
        <p:spPr>
          <a:xfrm>
            <a:off x="3637352" y="2116556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Question and Answer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794" y="1432875"/>
            <a:ext cx="2450306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idx="1" type="body"/>
          </p:nvPr>
        </p:nvSpPr>
        <p:spPr>
          <a:xfrm>
            <a:off x="5142450" y="539250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Quotes of the Day</a:t>
            </a:r>
            <a:endParaRPr b="1" sz="3700">
              <a:solidFill>
                <a:srgbClr val="159AB1"/>
              </a:solidFill>
            </a:endParaRPr>
          </a:p>
        </p:txBody>
      </p:sp>
      <p:sp>
        <p:nvSpPr>
          <p:cNvPr id="440" name="Google Shape;440;p41"/>
          <p:cNvSpPr txBox="1"/>
          <p:nvPr>
            <p:ph idx="1" type="body"/>
          </p:nvPr>
        </p:nvSpPr>
        <p:spPr>
          <a:xfrm>
            <a:off x="5330340" y="2308051"/>
            <a:ext cx="34431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>
                <a:solidFill>
                  <a:srgbClr val="3636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Progress is Better than doing nothing. Failing is better than never trying.</a:t>
            </a:r>
            <a:endParaRPr b="1" sz="2800">
              <a:solidFill>
                <a:srgbClr val="36363B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3000" y="96448"/>
            <a:ext cx="555750" cy="37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Ragam: Hidup Penuh Adu Kekuatan, yang Jatuh Tersungkur Akhirnya  Tersingkir - Ragam Bola.com" id="442" name="Google Shape;44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256" y="1581729"/>
            <a:ext cx="3733277" cy="2144112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2066250" y="2799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Apa itu Matplotlib?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412801" y="1557120"/>
            <a:ext cx="412582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Matplotlib adalah library yang comprehensive untuk membuat statis, animasi, and interactive visualizations dalam Python.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Matplotlib membuat hal-hal menjadi mudah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Matplotlib ini dikatakan sebagai basic visualisasi di Python 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745" y="1435008"/>
            <a:ext cx="4378440" cy="244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idx="1" type="body"/>
          </p:nvPr>
        </p:nvSpPr>
        <p:spPr>
          <a:xfrm>
            <a:off x="2066249" y="2799"/>
            <a:ext cx="5463263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Mengapa Matplotlib?</a:t>
            </a:r>
            <a:endParaRPr b="1" sz="2400">
              <a:solidFill>
                <a:srgbClr val="159AB1"/>
              </a:solidFill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035844" y="1150144"/>
            <a:ext cx="35361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Karena …</a:t>
            </a:r>
            <a:endParaRPr/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 b="0" l="0" r="40252" t="211"/>
          <a:stretch/>
        </p:blipFill>
        <p:spPr>
          <a:xfrm>
            <a:off x="380444" y="913567"/>
            <a:ext cx="4758885" cy="39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0656" y="1762057"/>
            <a:ext cx="3696436" cy="20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idx="1" type="body"/>
          </p:nvPr>
        </p:nvSpPr>
        <p:spPr>
          <a:xfrm>
            <a:off x="3985388" y="1905675"/>
            <a:ext cx="3443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1470"/>
              <a:buNone/>
            </a:pPr>
            <a:r>
              <a:rPr b="1"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Memahami datasets dan data manipulation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688" y="1350169"/>
            <a:ext cx="2443163" cy="24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>
            <p:ph idx="1" type="body"/>
          </p:nvPr>
        </p:nvSpPr>
        <p:spPr>
          <a:xfrm>
            <a:off x="2066250" y="0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Overview Datasets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2113" y="908137"/>
            <a:ext cx="5703815" cy="22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995" y="3377661"/>
            <a:ext cx="7559458" cy="1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idx="1" type="body"/>
          </p:nvPr>
        </p:nvSpPr>
        <p:spPr>
          <a:xfrm>
            <a:off x="2066250" y="366433"/>
            <a:ext cx="5011500" cy="7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lt1"/>
              </a:buClr>
              <a:buSzPts val="1700"/>
              <a:buNone/>
            </a:pPr>
            <a:r>
              <a:rPr b="1" lang="en-US" sz="2400">
                <a:solidFill>
                  <a:srgbClr val="159AB1"/>
                </a:solidFill>
                <a:latin typeface="Poppins"/>
                <a:ea typeface="Poppins"/>
                <a:cs typeface="Poppins"/>
                <a:sym typeface="Poppins"/>
              </a:rPr>
              <a:t>Menambahkan kolom order_month</a:t>
            </a:r>
            <a:endParaRPr b="1" sz="2400">
              <a:solidFill>
                <a:srgbClr val="159AB1"/>
              </a:solidFill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602" y="1536135"/>
            <a:ext cx="7158625" cy="23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269" y="2154515"/>
            <a:ext cx="8637293" cy="180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Ronny Fahrudin</dc:creator>
</cp:coreProperties>
</file>